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70" d="100"/>
          <a:sy n="70" d="100"/>
        </p:scale>
        <p:origin x="514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20B7-2CE5-4627-A627-ED9D832D12DD}" type="datetimeFigureOut">
              <a:rPr lang="en-US" smtClean="0"/>
              <a:t>10/30/2013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98EA8-D2A1-48CA-BFE9-B1CF28BA8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436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20B7-2CE5-4627-A627-ED9D832D12DD}" type="datetimeFigureOut">
              <a:rPr lang="en-US" smtClean="0"/>
              <a:t>10/30/2013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98EA8-D2A1-48CA-BFE9-B1CF28BA8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644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20B7-2CE5-4627-A627-ED9D832D12DD}" type="datetimeFigureOut">
              <a:rPr lang="en-US" smtClean="0"/>
              <a:t>10/30/2013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98EA8-D2A1-48CA-BFE9-B1CF28BA8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15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20B7-2CE5-4627-A627-ED9D832D12DD}" type="datetimeFigureOut">
              <a:rPr lang="en-US" smtClean="0"/>
              <a:t>10/30/2013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98EA8-D2A1-48CA-BFE9-B1CF28BA8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036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20B7-2CE5-4627-A627-ED9D832D12DD}" type="datetimeFigureOut">
              <a:rPr lang="en-US" smtClean="0"/>
              <a:t>10/30/2013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98EA8-D2A1-48CA-BFE9-B1CF28BA8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010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20B7-2CE5-4627-A627-ED9D832D12DD}" type="datetimeFigureOut">
              <a:rPr lang="en-US" smtClean="0"/>
              <a:t>10/30/2013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98EA8-D2A1-48CA-BFE9-B1CF28BA8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682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20B7-2CE5-4627-A627-ED9D832D12DD}" type="datetimeFigureOut">
              <a:rPr lang="en-US" smtClean="0"/>
              <a:t>10/30/2013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98EA8-D2A1-48CA-BFE9-B1CF28BA8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138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20B7-2CE5-4627-A627-ED9D832D12DD}" type="datetimeFigureOut">
              <a:rPr lang="en-US" smtClean="0"/>
              <a:t>10/30/2013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98EA8-D2A1-48CA-BFE9-B1CF28BA8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165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20B7-2CE5-4627-A627-ED9D832D12DD}" type="datetimeFigureOut">
              <a:rPr lang="en-US" smtClean="0"/>
              <a:t>10/30/2013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98EA8-D2A1-48CA-BFE9-B1CF28BA8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343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20B7-2CE5-4627-A627-ED9D832D12DD}" type="datetimeFigureOut">
              <a:rPr lang="en-US" smtClean="0"/>
              <a:t>10/30/2013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98EA8-D2A1-48CA-BFE9-B1CF28BA8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606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20B7-2CE5-4627-A627-ED9D832D12DD}" type="datetimeFigureOut">
              <a:rPr lang="en-US" smtClean="0"/>
              <a:t>10/30/2013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98EA8-D2A1-48CA-BFE9-B1CF28BA8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832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220B7-2CE5-4627-A627-ED9D832D12DD}" type="datetimeFigureOut">
              <a:rPr lang="en-US" smtClean="0"/>
              <a:t>10/30/2013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198EA8-D2A1-48CA-BFE9-B1CF28BA8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168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preview.turbosquid.com/Preview/Content_2009_08_25__01_03_59/BBall_Field_03.jpge82afba6-4ede-4bb1-8c9d-b4d235421306Larg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4" y="0"/>
            <a:ext cx="12036425" cy="5442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images.doba.com/products/4093/22001048_images_scs_20texas_20rangers_20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2233" y="1202759"/>
            <a:ext cx="2226808" cy="2226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val 3"/>
          <p:cNvSpPr/>
          <p:nvPr/>
        </p:nvSpPr>
        <p:spPr>
          <a:xfrm>
            <a:off x="3450771" y="2002971"/>
            <a:ext cx="326572" cy="41365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428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preview.turbosquid.com/Preview/Content_2009_08_25__01_03_59/BBall_Field_03.jpge82afba6-4ede-4bb1-8c9d-b4d235421306Larg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4" y="0"/>
            <a:ext cx="12036425" cy="5442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images.doba.com/products/4093/22001048_images_scs_20texas_20rangers_20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2233" y="1202759"/>
            <a:ext cx="2226808" cy="2226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val 3"/>
          <p:cNvSpPr/>
          <p:nvPr/>
        </p:nvSpPr>
        <p:spPr>
          <a:xfrm>
            <a:off x="3800702" y="1902505"/>
            <a:ext cx="326572" cy="41365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685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preview.turbosquid.com/Preview/Content_2009_08_25__01_03_59/BBall_Field_03.jpge82afba6-4ede-4bb1-8c9d-b4d235421306Larg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4" y="0"/>
            <a:ext cx="12036425" cy="5442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images.doba.com/products/4093/22001048_images_scs_20texas_20rangers_20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2233" y="1202759"/>
            <a:ext cx="2226808" cy="2226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val 3"/>
          <p:cNvSpPr/>
          <p:nvPr/>
        </p:nvSpPr>
        <p:spPr>
          <a:xfrm>
            <a:off x="4766354" y="1641248"/>
            <a:ext cx="326572" cy="41365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38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preview.turbosquid.com/Preview/Content_2009_08_25__01_03_59/BBall_Field_03.jpge82afba6-4ede-4bb1-8c9d-b4d235421306Larg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4" y="0"/>
            <a:ext cx="12036425" cy="5442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images.doba.com/products/4093/22001048_images_scs_20texas_20rangers_20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2233" y="1202759"/>
            <a:ext cx="2226808" cy="2226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val 3"/>
          <p:cNvSpPr/>
          <p:nvPr/>
        </p:nvSpPr>
        <p:spPr>
          <a:xfrm>
            <a:off x="6010500" y="1303790"/>
            <a:ext cx="326572" cy="41365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141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preview.turbosquid.com/Preview/Content_2009_08_25__01_03_59/BBall_Field_03.jpge82afba6-4ede-4bb1-8c9d-b4d235421306Larg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4" y="0"/>
            <a:ext cx="12036425" cy="5442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images.doba.com/products/4093/22001048_images_scs_20texas_20rangers_20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2233" y="1202759"/>
            <a:ext cx="2226808" cy="2226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val 3"/>
          <p:cNvSpPr/>
          <p:nvPr/>
        </p:nvSpPr>
        <p:spPr>
          <a:xfrm>
            <a:off x="6813662" y="823459"/>
            <a:ext cx="326572" cy="41365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331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preview.turbosquid.com/Preview/Content_2009_08_25__01_03_59/BBall_Field_03.jpge82afba6-4ede-4bb1-8c9d-b4d235421306Larg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4" y="0"/>
            <a:ext cx="12036425" cy="5442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images.doba.com/products/4093/22001048_images_scs_20texas_20rangers_20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2233" y="1202759"/>
            <a:ext cx="2226808" cy="2226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val 3"/>
          <p:cNvSpPr/>
          <p:nvPr/>
        </p:nvSpPr>
        <p:spPr>
          <a:xfrm>
            <a:off x="8609805" y="523648"/>
            <a:ext cx="326572" cy="41365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149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preview.turbosquid.com/Preview/Content_2009_08_25__01_03_59/BBall_Field_03.jpge82afba6-4ede-4bb1-8c9d-b4d235421306Larg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4" y="0"/>
            <a:ext cx="12036425" cy="5442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images.doba.com/products/4093/22001048_images_scs_20texas_20rangers_20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2233" y="1202759"/>
            <a:ext cx="2226808" cy="2226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val 3"/>
          <p:cNvSpPr/>
          <p:nvPr/>
        </p:nvSpPr>
        <p:spPr>
          <a:xfrm>
            <a:off x="9796348" y="1122363"/>
            <a:ext cx="326572" cy="41365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075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preview.turbosquid.com/Preview/Content_2009_08_25__01_03_59/BBall_Field_03.jpge82afba6-4ede-4bb1-8c9d-b4d235421306Larg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4" y="0"/>
            <a:ext cx="12036425" cy="5442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images.doba.com/products/4093/22001048_images_scs_20texas_20rangers_20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2233" y="1202759"/>
            <a:ext cx="2226808" cy="2226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val 3"/>
          <p:cNvSpPr/>
          <p:nvPr/>
        </p:nvSpPr>
        <p:spPr>
          <a:xfrm>
            <a:off x="11385663" y="1568677"/>
            <a:ext cx="326572" cy="41365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075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UNC User</dc:creator>
  <cp:lastModifiedBy>UNC User</cp:lastModifiedBy>
  <cp:revision>2</cp:revision>
  <dcterms:created xsi:type="dcterms:W3CDTF">2013-10-30T15:52:12Z</dcterms:created>
  <dcterms:modified xsi:type="dcterms:W3CDTF">2013-10-30T15:54:01Z</dcterms:modified>
</cp:coreProperties>
</file>